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C3E6"/>
    <a:srgbClr val="230C86"/>
    <a:srgbClr val="060216"/>
    <a:srgbClr val="0000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8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91AB5-130E-49B8-8642-20B890907989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6731-2F47-4786-A297-C9FBFE503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55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91AB5-130E-49B8-8642-20B890907989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6731-2F47-4786-A297-C9FBFE503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611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91AB5-130E-49B8-8642-20B890907989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6731-2F47-4786-A297-C9FBFE503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27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91AB5-130E-49B8-8642-20B890907989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6731-2F47-4786-A297-C9FBFE503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4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91AB5-130E-49B8-8642-20B890907989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6731-2F47-4786-A297-C9FBFE503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038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91AB5-130E-49B8-8642-20B890907989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6731-2F47-4786-A297-C9FBFE503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45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91AB5-130E-49B8-8642-20B890907989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6731-2F47-4786-A297-C9FBFE503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246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91AB5-130E-49B8-8642-20B890907989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6731-2F47-4786-A297-C9FBFE503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069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91AB5-130E-49B8-8642-20B890907989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6731-2F47-4786-A297-C9FBFE503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63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91AB5-130E-49B8-8642-20B890907989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6731-2F47-4786-A297-C9FBFE503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03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91AB5-130E-49B8-8642-20B890907989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6731-2F47-4786-A297-C9FBFE503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835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A91AB5-130E-49B8-8642-20B890907989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66731-2F47-4786-A297-C9FBFE503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23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sosceles Triangle 9"/>
          <p:cNvSpPr/>
          <p:nvPr/>
        </p:nvSpPr>
        <p:spPr>
          <a:xfrm>
            <a:off x="8141987" y="3630285"/>
            <a:ext cx="1923692" cy="901461"/>
          </a:xfrm>
          <a:prstGeom prst="triangle">
            <a:avLst/>
          </a:prstGeom>
          <a:solidFill>
            <a:srgbClr val="FF0000">
              <a:alpha val="58000"/>
            </a:srgb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602016" y="4312826"/>
            <a:ext cx="142428" cy="1310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6" r="28326"/>
          <a:stretch/>
        </p:blipFill>
        <p:spPr>
          <a:xfrm>
            <a:off x="181155" y="353682"/>
            <a:ext cx="6098876" cy="634904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674852" y="5063706"/>
            <a:ext cx="232914" cy="23291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966612" y="1844487"/>
            <a:ext cx="4473056" cy="447305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 rot="17859449">
            <a:off x="6529201" y="2437887"/>
            <a:ext cx="2356836" cy="1092103"/>
          </a:xfrm>
          <a:prstGeom prst="triangle">
            <a:avLst>
              <a:gd name="adj" fmla="val 19045"/>
            </a:avLst>
          </a:prstGeom>
          <a:solidFill>
            <a:srgbClr val="0000D5"/>
          </a:solidFill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7986590" y="3672142"/>
            <a:ext cx="686640" cy="70019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7" idx="0"/>
            <a:endCxn id="8" idx="1"/>
          </p:cNvCxnSpPr>
          <p:nvPr/>
        </p:nvCxnSpPr>
        <p:spPr>
          <a:xfrm flipV="1">
            <a:off x="3791309" y="2499551"/>
            <a:ext cx="2830367" cy="25641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762501" y="5349792"/>
            <a:ext cx="3806087" cy="8747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7565192" y="3259829"/>
            <a:ext cx="142428" cy="131060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7000726" y="2674324"/>
            <a:ext cx="653399" cy="662052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598399" y="2389836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dirty="0" smtClean="0"/>
              <a:t>ormal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442493" y="3640089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Tibia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259813" y="3305395"/>
            <a:ext cx="813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Center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252858" y="4542523"/>
            <a:ext cx="78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Femur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8961561" y="4723376"/>
            <a:ext cx="137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</a:t>
            </a:r>
            <a:r>
              <a:rPr lang="en-US" dirty="0" err="1" smtClean="0"/>
              <a:t>arget_mesh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966612" y="3839733"/>
            <a:ext cx="1465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</a:t>
            </a:r>
            <a:r>
              <a:rPr lang="en-US" dirty="0" err="1" smtClean="0"/>
              <a:t>asting_mesh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79659" y="5349792"/>
            <a:ext cx="690113" cy="1051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647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/>
        </p:nvCxnSpPr>
        <p:spPr>
          <a:xfrm>
            <a:off x="2000753" y="2104846"/>
            <a:ext cx="1536078" cy="33643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 rot="674825">
            <a:off x="1725283" y="2488623"/>
            <a:ext cx="5909094" cy="2976113"/>
          </a:xfrm>
          <a:prstGeom prst="roundRect">
            <a:avLst>
              <a:gd name="adj" fmla="val 4929"/>
            </a:avLst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255144" y="923027"/>
            <a:ext cx="4201064" cy="151824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33245" y="664234"/>
            <a:ext cx="5426015" cy="1017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01305" y="2610928"/>
            <a:ext cx="6955767" cy="3660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1742536" y="2027208"/>
            <a:ext cx="266843" cy="77638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44059" y="1768415"/>
            <a:ext cx="651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Normal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 rot="695796">
            <a:off x="2419794" y="2042891"/>
            <a:ext cx="7754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Proximity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4622099" y="1570008"/>
            <a:ext cx="1233223" cy="1130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 rot="674726">
            <a:off x="2413794" y="1841088"/>
            <a:ext cx="11830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c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</a:rPr>
              <a:t>asting_mesh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20874" y="2363526"/>
            <a:ext cx="1110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target_mesh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2426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743" y="2535855"/>
            <a:ext cx="2433890" cy="213966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1483743" y="4063042"/>
            <a:ext cx="138023" cy="3191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639018" y="2838091"/>
            <a:ext cx="512594" cy="121632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470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66" y="212518"/>
            <a:ext cx="2413600" cy="195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218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227" y="995031"/>
            <a:ext cx="1696622" cy="13710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385" y="995250"/>
            <a:ext cx="1620733" cy="137078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496083" y="842746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Case 1</a:t>
            </a:r>
            <a:endParaRPr lang="en-US" sz="14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l="6013" t="18249" r="47253" b="65448"/>
          <a:stretch/>
        </p:blipFill>
        <p:spPr>
          <a:xfrm>
            <a:off x="1382001" y="1318921"/>
            <a:ext cx="2708694" cy="72322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873497" y="8411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Case 2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6837441" y="841141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Case 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24720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</Words>
  <Application>Microsoft Office PowerPoint</Application>
  <PresentationFormat>Widescreen</PresentationFormat>
  <Paragraphs>13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ETH Zuerich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  Colin</dc:creator>
  <cp:lastModifiedBy>Smith  Colin</cp:lastModifiedBy>
  <cp:revision>16</cp:revision>
  <dcterms:created xsi:type="dcterms:W3CDTF">2020-01-08T17:32:44Z</dcterms:created>
  <dcterms:modified xsi:type="dcterms:W3CDTF">2020-01-09T16:31:28Z</dcterms:modified>
</cp:coreProperties>
</file>